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16459200"/>
  <p:notesSz cx="9144000" cy="6858000"/>
  <p:defaultTextStyle>
    <a:defPPr>
      <a:defRPr lang="en-US"/>
    </a:defPPr>
    <a:lvl1pPr marL="0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1pPr>
    <a:lvl2pPr marL="1097061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2pPr>
    <a:lvl3pPr marL="2194122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3pPr>
    <a:lvl4pPr marL="3291183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4pPr>
    <a:lvl5pPr marL="4388243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5pPr>
    <a:lvl6pPr marL="5485302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6pPr>
    <a:lvl7pPr marL="6582363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7pPr>
    <a:lvl8pPr marL="7679424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8pPr>
    <a:lvl9pPr marL="8776485" algn="l" defTabSz="2194122" rtl="0" eaLnBrk="1" latinLnBrk="0" hangingPunct="1">
      <a:defRPr sz="4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karada, Lucy" initials="NL" lastIdx="2" clrIdx="0">
    <p:extLst/>
  </p:cmAuthor>
  <p:cmAuthor id="2" name="Volpe, Angela" initials="VA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ED8B00"/>
    <a:srgbClr val="C1D82F"/>
    <a:srgbClr val="959484"/>
    <a:srgbClr val="B5121B"/>
    <a:srgbClr val="009F93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3" autoAdjust="0"/>
    <p:restoredTop sz="98609" autoAdjust="0"/>
  </p:normalViewPr>
  <p:slideViewPr>
    <p:cSldViewPr>
      <p:cViewPr varScale="1">
        <p:scale>
          <a:sx n="44" d="100"/>
          <a:sy n="44" d="100"/>
        </p:scale>
        <p:origin x="516" y="7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6C76-9E80-42D7-9D9A-7E3B5984AA6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33C9-5E39-4581-AE9B-3AE804CC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33C9-5E39-4581-AE9B-3AE804CCF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113022"/>
            <a:ext cx="1865376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9326880"/>
            <a:ext cx="153619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2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9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7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4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21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9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03146" y="1493523"/>
            <a:ext cx="5429252" cy="31832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80" y="1493523"/>
            <a:ext cx="15929609" cy="31832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561"/>
            <a:ext cx="18653760" cy="3268980"/>
          </a:xfrm>
        </p:spPr>
        <p:txBody>
          <a:bodyPr anchor="t"/>
          <a:lstStyle>
            <a:lvl1pPr algn="l">
              <a:defRPr sz="677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115"/>
            <a:ext cx="18653760" cy="3600449"/>
          </a:xfrm>
        </p:spPr>
        <p:txBody>
          <a:bodyPr anchor="b"/>
          <a:lstStyle>
            <a:lvl1pPr marL="0" indent="0">
              <a:buNone/>
              <a:defRPr sz="3389">
                <a:solidFill>
                  <a:schemeClr val="tx1">
                    <a:tint val="75000"/>
                  </a:schemeClr>
                </a:solidFill>
              </a:defRPr>
            </a:lvl1pPr>
            <a:lvl2pPr marL="774551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549102" indent="0">
              <a:buNone/>
              <a:defRPr sz="2753">
                <a:solidFill>
                  <a:schemeClr val="tx1">
                    <a:tint val="75000"/>
                  </a:schemeClr>
                </a:solidFill>
              </a:defRPr>
            </a:lvl3pPr>
            <a:lvl4pPr marL="2323652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4pPr>
            <a:lvl5pPr marL="3098203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5pPr>
            <a:lvl6pPr marL="3872753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6pPr>
            <a:lvl7pPr marL="464730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7pPr>
            <a:lvl8pPr marL="542185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8pPr>
            <a:lvl9pPr marL="6196405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4" y="8705852"/>
            <a:ext cx="10679428" cy="24620220"/>
          </a:xfrm>
        </p:spPr>
        <p:txBody>
          <a:bodyPr/>
          <a:lstStyle>
            <a:lvl1pPr>
              <a:defRPr sz="4765"/>
            </a:lvl1pPr>
            <a:lvl2pPr>
              <a:defRPr sz="4024"/>
            </a:lvl2pPr>
            <a:lvl3pPr>
              <a:defRPr sz="3389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52970" y="8705852"/>
            <a:ext cx="10679431" cy="24620220"/>
          </a:xfrm>
        </p:spPr>
        <p:txBody>
          <a:bodyPr/>
          <a:lstStyle>
            <a:lvl1pPr>
              <a:defRPr sz="4765"/>
            </a:lvl1pPr>
            <a:lvl2pPr>
              <a:defRPr sz="4024"/>
            </a:lvl2pPr>
            <a:lvl3pPr>
              <a:defRPr sz="3389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9132"/>
            <a:ext cx="1975104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7" y="3684273"/>
            <a:ext cx="9696452" cy="1535429"/>
          </a:xfrm>
        </p:spPr>
        <p:txBody>
          <a:bodyPr anchor="b"/>
          <a:lstStyle>
            <a:lvl1pPr marL="0" indent="0">
              <a:buNone/>
              <a:defRPr sz="4024" b="1"/>
            </a:lvl1pPr>
            <a:lvl2pPr marL="774551" indent="0">
              <a:buNone/>
              <a:defRPr sz="3389" b="1"/>
            </a:lvl2pPr>
            <a:lvl3pPr marL="1549102" indent="0">
              <a:buNone/>
              <a:defRPr sz="3071" b="1"/>
            </a:lvl3pPr>
            <a:lvl4pPr marL="2323652" indent="0">
              <a:buNone/>
              <a:defRPr sz="2753" b="1"/>
            </a:lvl4pPr>
            <a:lvl5pPr marL="3098203" indent="0">
              <a:buNone/>
              <a:defRPr sz="2753" b="1"/>
            </a:lvl5pPr>
            <a:lvl6pPr marL="3872753" indent="0">
              <a:buNone/>
              <a:defRPr sz="2753" b="1"/>
            </a:lvl6pPr>
            <a:lvl7pPr marL="4647304" indent="0">
              <a:buNone/>
              <a:defRPr sz="2753" b="1"/>
            </a:lvl7pPr>
            <a:lvl8pPr marL="5421854" indent="0">
              <a:buNone/>
              <a:defRPr sz="2753" b="1"/>
            </a:lvl8pPr>
            <a:lvl9pPr marL="6196405" indent="0">
              <a:buNone/>
              <a:defRPr sz="27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7" y="5219701"/>
            <a:ext cx="9696452" cy="9483092"/>
          </a:xfrm>
        </p:spPr>
        <p:txBody>
          <a:bodyPr/>
          <a:lstStyle>
            <a:lvl1pPr>
              <a:defRPr sz="4024"/>
            </a:lvl1pPr>
            <a:lvl2pPr>
              <a:defRPr sz="3389"/>
            </a:lvl2pPr>
            <a:lvl3pPr>
              <a:defRPr sz="3071"/>
            </a:lvl3pPr>
            <a:lvl4pPr>
              <a:defRPr sz="2753"/>
            </a:lvl4pPr>
            <a:lvl5pPr>
              <a:defRPr sz="2753"/>
            </a:lvl5pPr>
            <a:lvl6pPr>
              <a:defRPr sz="2753"/>
            </a:lvl6pPr>
            <a:lvl7pPr>
              <a:defRPr sz="2753"/>
            </a:lvl7pPr>
            <a:lvl8pPr>
              <a:defRPr sz="2753"/>
            </a:lvl8pPr>
            <a:lvl9pPr>
              <a:defRPr sz="27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4" y="3684273"/>
            <a:ext cx="9700261" cy="1535429"/>
          </a:xfrm>
        </p:spPr>
        <p:txBody>
          <a:bodyPr anchor="b"/>
          <a:lstStyle>
            <a:lvl1pPr marL="0" indent="0">
              <a:buNone/>
              <a:defRPr sz="4024" b="1"/>
            </a:lvl1pPr>
            <a:lvl2pPr marL="774551" indent="0">
              <a:buNone/>
              <a:defRPr sz="3389" b="1"/>
            </a:lvl2pPr>
            <a:lvl3pPr marL="1549102" indent="0">
              <a:buNone/>
              <a:defRPr sz="3071" b="1"/>
            </a:lvl3pPr>
            <a:lvl4pPr marL="2323652" indent="0">
              <a:buNone/>
              <a:defRPr sz="2753" b="1"/>
            </a:lvl4pPr>
            <a:lvl5pPr marL="3098203" indent="0">
              <a:buNone/>
              <a:defRPr sz="2753" b="1"/>
            </a:lvl5pPr>
            <a:lvl6pPr marL="3872753" indent="0">
              <a:buNone/>
              <a:defRPr sz="2753" b="1"/>
            </a:lvl6pPr>
            <a:lvl7pPr marL="4647304" indent="0">
              <a:buNone/>
              <a:defRPr sz="2753" b="1"/>
            </a:lvl7pPr>
            <a:lvl8pPr marL="5421854" indent="0">
              <a:buNone/>
              <a:defRPr sz="2753" b="1"/>
            </a:lvl8pPr>
            <a:lvl9pPr marL="6196405" indent="0">
              <a:buNone/>
              <a:defRPr sz="27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4" y="5219701"/>
            <a:ext cx="9700261" cy="9483092"/>
          </a:xfrm>
        </p:spPr>
        <p:txBody>
          <a:bodyPr/>
          <a:lstStyle>
            <a:lvl1pPr>
              <a:defRPr sz="4024"/>
            </a:lvl1pPr>
            <a:lvl2pPr>
              <a:defRPr sz="3389"/>
            </a:lvl2pPr>
            <a:lvl3pPr>
              <a:defRPr sz="3071"/>
            </a:lvl3pPr>
            <a:lvl4pPr>
              <a:defRPr sz="2753"/>
            </a:lvl4pPr>
            <a:lvl5pPr>
              <a:defRPr sz="2753"/>
            </a:lvl5pPr>
            <a:lvl6pPr>
              <a:defRPr sz="2753"/>
            </a:lvl6pPr>
            <a:lvl7pPr>
              <a:defRPr sz="2753"/>
            </a:lvl7pPr>
            <a:lvl8pPr>
              <a:defRPr sz="2753"/>
            </a:lvl8pPr>
            <a:lvl9pPr>
              <a:defRPr sz="27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6" y="655320"/>
            <a:ext cx="7219951" cy="2788920"/>
          </a:xfrm>
        </p:spPr>
        <p:txBody>
          <a:bodyPr anchor="b"/>
          <a:lstStyle>
            <a:lvl1pPr algn="l">
              <a:defRPr sz="3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3" y="655324"/>
            <a:ext cx="12268200" cy="14047471"/>
          </a:xfrm>
        </p:spPr>
        <p:txBody>
          <a:bodyPr/>
          <a:lstStyle>
            <a:lvl1pPr>
              <a:defRPr sz="5400"/>
            </a:lvl1pPr>
            <a:lvl2pPr>
              <a:defRPr sz="4765"/>
            </a:lvl2pPr>
            <a:lvl3pPr>
              <a:defRPr sz="4024"/>
            </a:lvl3pPr>
            <a:lvl4pPr>
              <a:defRPr sz="3389"/>
            </a:lvl4pPr>
            <a:lvl5pPr>
              <a:defRPr sz="3389"/>
            </a:lvl5pPr>
            <a:lvl6pPr>
              <a:defRPr sz="3389"/>
            </a:lvl6pPr>
            <a:lvl7pPr>
              <a:defRPr sz="3389"/>
            </a:lvl7pPr>
            <a:lvl8pPr>
              <a:defRPr sz="3389"/>
            </a:lvl8pPr>
            <a:lvl9pPr>
              <a:defRPr sz="33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6" y="3444244"/>
            <a:ext cx="7219951" cy="11258551"/>
          </a:xfrm>
        </p:spPr>
        <p:txBody>
          <a:bodyPr/>
          <a:lstStyle>
            <a:lvl1pPr marL="0" indent="0">
              <a:buNone/>
              <a:defRPr sz="2330"/>
            </a:lvl1pPr>
            <a:lvl2pPr marL="774551" indent="0">
              <a:buNone/>
              <a:defRPr sz="2011"/>
            </a:lvl2pPr>
            <a:lvl3pPr marL="1549102" indent="0">
              <a:buNone/>
              <a:defRPr sz="1694"/>
            </a:lvl3pPr>
            <a:lvl4pPr marL="2323652" indent="0">
              <a:buNone/>
              <a:defRPr sz="1483"/>
            </a:lvl4pPr>
            <a:lvl5pPr marL="3098203" indent="0">
              <a:buNone/>
              <a:defRPr sz="1483"/>
            </a:lvl5pPr>
            <a:lvl6pPr marL="3872753" indent="0">
              <a:buNone/>
              <a:defRPr sz="1483"/>
            </a:lvl6pPr>
            <a:lvl7pPr marL="4647304" indent="0">
              <a:buNone/>
              <a:defRPr sz="1483"/>
            </a:lvl7pPr>
            <a:lvl8pPr marL="5421854" indent="0">
              <a:buNone/>
              <a:defRPr sz="1483"/>
            </a:lvl8pPr>
            <a:lvl9pPr marL="6196405" indent="0">
              <a:buNone/>
              <a:defRPr sz="1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2" y="11521441"/>
            <a:ext cx="13167360" cy="1360171"/>
          </a:xfrm>
        </p:spPr>
        <p:txBody>
          <a:bodyPr anchor="b"/>
          <a:lstStyle>
            <a:lvl1pPr algn="l">
              <a:defRPr sz="3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2" y="1470660"/>
            <a:ext cx="13167360" cy="9875520"/>
          </a:xfrm>
        </p:spPr>
        <p:txBody>
          <a:bodyPr/>
          <a:lstStyle>
            <a:lvl1pPr marL="0" indent="0">
              <a:buNone/>
              <a:defRPr sz="5400"/>
            </a:lvl1pPr>
            <a:lvl2pPr marL="774551" indent="0">
              <a:buNone/>
              <a:defRPr sz="4765"/>
            </a:lvl2pPr>
            <a:lvl3pPr marL="1549102" indent="0">
              <a:buNone/>
              <a:defRPr sz="4024"/>
            </a:lvl3pPr>
            <a:lvl4pPr marL="2323652" indent="0">
              <a:buNone/>
              <a:defRPr sz="3389"/>
            </a:lvl4pPr>
            <a:lvl5pPr marL="3098203" indent="0">
              <a:buNone/>
              <a:defRPr sz="3389"/>
            </a:lvl5pPr>
            <a:lvl6pPr marL="3872753" indent="0">
              <a:buNone/>
              <a:defRPr sz="3389"/>
            </a:lvl6pPr>
            <a:lvl7pPr marL="4647304" indent="0">
              <a:buNone/>
              <a:defRPr sz="3389"/>
            </a:lvl7pPr>
            <a:lvl8pPr marL="5421854" indent="0">
              <a:buNone/>
              <a:defRPr sz="3389"/>
            </a:lvl8pPr>
            <a:lvl9pPr marL="6196405" indent="0">
              <a:buNone/>
              <a:defRPr sz="33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2" y="12881612"/>
            <a:ext cx="13167360" cy="1931669"/>
          </a:xfrm>
        </p:spPr>
        <p:txBody>
          <a:bodyPr/>
          <a:lstStyle>
            <a:lvl1pPr marL="0" indent="0">
              <a:buNone/>
              <a:defRPr sz="2330"/>
            </a:lvl1pPr>
            <a:lvl2pPr marL="774551" indent="0">
              <a:buNone/>
              <a:defRPr sz="2011"/>
            </a:lvl2pPr>
            <a:lvl3pPr marL="1549102" indent="0">
              <a:buNone/>
              <a:defRPr sz="1694"/>
            </a:lvl3pPr>
            <a:lvl4pPr marL="2323652" indent="0">
              <a:buNone/>
              <a:defRPr sz="1483"/>
            </a:lvl4pPr>
            <a:lvl5pPr marL="3098203" indent="0">
              <a:buNone/>
              <a:defRPr sz="1483"/>
            </a:lvl5pPr>
            <a:lvl6pPr marL="3872753" indent="0">
              <a:buNone/>
              <a:defRPr sz="1483"/>
            </a:lvl6pPr>
            <a:lvl7pPr marL="4647304" indent="0">
              <a:buNone/>
              <a:defRPr sz="1483"/>
            </a:lvl7pPr>
            <a:lvl8pPr marL="5421854" indent="0">
              <a:buNone/>
              <a:defRPr sz="1483"/>
            </a:lvl8pPr>
            <a:lvl9pPr marL="6196405" indent="0">
              <a:buNone/>
              <a:defRPr sz="1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59132"/>
            <a:ext cx="19751040" cy="27432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840485"/>
            <a:ext cx="19751040" cy="10862311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5255243"/>
            <a:ext cx="5120640" cy="87630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2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EB3A-7112-4055-BDEA-38B9D11AEE5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5255243"/>
            <a:ext cx="6949440" cy="87630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2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5255243"/>
            <a:ext cx="5120640" cy="87630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2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8809-551A-4717-9CE4-D6F90CC9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9102" rtl="0" eaLnBrk="1" latinLnBrk="0" hangingPunct="1">
        <a:spcBef>
          <a:spcPct val="0"/>
        </a:spcBef>
        <a:buNone/>
        <a:defRPr sz="7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913" indent="-580913" algn="l" defTabSz="154910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645" indent="-484094" algn="l" defTabSz="1549102" rtl="0" eaLnBrk="1" latinLnBrk="0" hangingPunct="1">
        <a:spcBef>
          <a:spcPct val="20000"/>
        </a:spcBef>
        <a:buFont typeface="Arial" pitchFamily="34" charset="0"/>
        <a:buChar char="–"/>
        <a:defRPr sz="4765" kern="1200">
          <a:solidFill>
            <a:schemeClr val="tx1"/>
          </a:solidFill>
          <a:latin typeface="+mn-lt"/>
          <a:ea typeface="+mn-ea"/>
          <a:cs typeface="+mn-cs"/>
        </a:defRPr>
      </a:lvl2pPr>
      <a:lvl3pPr marL="1936376" indent="-387275" algn="l" defTabSz="1549102" rtl="0" eaLnBrk="1" latinLnBrk="0" hangingPunct="1">
        <a:spcBef>
          <a:spcPct val="20000"/>
        </a:spcBef>
        <a:buFont typeface="Arial" pitchFamily="34" charset="0"/>
        <a:buChar char="•"/>
        <a:defRPr sz="4024" kern="1200">
          <a:solidFill>
            <a:schemeClr val="tx1"/>
          </a:solidFill>
          <a:latin typeface="+mn-lt"/>
          <a:ea typeface="+mn-ea"/>
          <a:cs typeface="+mn-cs"/>
        </a:defRPr>
      </a:lvl3pPr>
      <a:lvl4pPr marL="2710928" indent="-387275" algn="l" defTabSz="1549102" rtl="0" eaLnBrk="1" latinLnBrk="0" hangingPunct="1">
        <a:spcBef>
          <a:spcPct val="20000"/>
        </a:spcBef>
        <a:buFont typeface="Arial" pitchFamily="34" charset="0"/>
        <a:buChar char="–"/>
        <a:defRPr sz="3389" kern="1200">
          <a:solidFill>
            <a:schemeClr val="tx1"/>
          </a:solidFill>
          <a:latin typeface="+mn-lt"/>
          <a:ea typeface="+mn-ea"/>
          <a:cs typeface="+mn-cs"/>
        </a:defRPr>
      </a:lvl4pPr>
      <a:lvl5pPr marL="3485478" indent="-387275" algn="l" defTabSz="1549102" rtl="0" eaLnBrk="1" latinLnBrk="0" hangingPunct="1">
        <a:spcBef>
          <a:spcPct val="20000"/>
        </a:spcBef>
        <a:buFont typeface="Arial" pitchFamily="34" charset="0"/>
        <a:buChar char="»"/>
        <a:defRPr sz="3389" kern="1200">
          <a:solidFill>
            <a:schemeClr val="tx1"/>
          </a:solidFill>
          <a:latin typeface="+mn-lt"/>
          <a:ea typeface="+mn-ea"/>
          <a:cs typeface="+mn-cs"/>
        </a:defRPr>
      </a:lvl5pPr>
      <a:lvl6pPr marL="4260029" indent="-387275" algn="l" defTabSz="1549102" rtl="0" eaLnBrk="1" latinLnBrk="0" hangingPunct="1">
        <a:spcBef>
          <a:spcPct val="20000"/>
        </a:spcBef>
        <a:buFont typeface="Arial" pitchFamily="34" charset="0"/>
        <a:buChar char="•"/>
        <a:defRPr sz="3389" kern="1200">
          <a:solidFill>
            <a:schemeClr val="tx1"/>
          </a:solidFill>
          <a:latin typeface="+mn-lt"/>
          <a:ea typeface="+mn-ea"/>
          <a:cs typeface="+mn-cs"/>
        </a:defRPr>
      </a:lvl6pPr>
      <a:lvl7pPr marL="5034579" indent="-387275" algn="l" defTabSz="1549102" rtl="0" eaLnBrk="1" latinLnBrk="0" hangingPunct="1">
        <a:spcBef>
          <a:spcPct val="20000"/>
        </a:spcBef>
        <a:buFont typeface="Arial" pitchFamily="34" charset="0"/>
        <a:buChar char="•"/>
        <a:defRPr sz="3389" kern="1200">
          <a:solidFill>
            <a:schemeClr val="tx1"/>
          </a:solidFill>
          <a:latin typeface="+mn-lt"/>
          <a:ea typeface="+mn-ea"/>
          <a:cs typeface="+mn-cs"/>
        </a:defRPr>
      </a:lvl7pPr>
      <a:lvl8pPr marL="5809130" indent="-387275" algn="l" defTabSz="1549102" rtl="0" eaLnBrk="1" latinLnBrk="0" hangingPunct="1">
        <a:spcBef>
          <a:spcPct val="20000"/>
        </a:spcBef>
        <a:buFont typeface="Arial" pitchFamily="34" charset="0"/>
        <a:buChar char="•"/>
        <a:defRPr sz="3389" kern="1200">
          <a:solidFill>
            <a:schemeClr val="tx1"/>
          </a:solidFill>
          <a:latin typeface="+mn-lt"/>
          <a:ea typeface="+mn-ea"/>
          <a:cs typeface="+mn-cs"/>
        </a:defRPr>
      </a:lvl8pPr>
      <a:lvl9pPr marL="6583679" indent="-387275" algn="l" defTabSz="1549102" rtl="0" eaLnBrk="1" latinLnBrk="0" hangingPunct="1">
        <a:spcBef>
          <a:spcPct val="20000"/>
        </a:spcBef>
        <a:buFont typeface="Arial" pitchFamily="34" charset="0"/>
        <a:buChar char="•"/>
        <a:defRPr sz="3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1pPr>
      <a:lvl2pPr marL="774551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549102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323652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4pPr>
      <a:lvl5pPr marL="3098203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5pPr>
      <a:lvl6pPr marL="3872753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6pPr>
      <a:lvl7pPr marL="4647304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7pPr>
      <a:lvl8pPr marL="5421854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8pPr>
      <a:lvl9pPr marL="6196405" algn="l" defTabSz="1549102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752" r="2237" b="2952"/>
          <a:stretch/>
        </p:blipFill>
        <p:spPr>
          <a:xfrm>
            <a:off x="220285" y="0"/>
            <a:ext cx="21572915" cy="16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St. Mary's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Volpe, Angela</dc:creator>
  <cp:lastModifiedBy>Liliane</cp:lastModifiedBy>
  <cp:revision>108</cp:revision>
  <dcterms:created xsi:type="dcterms:W3CDTF">2013-09-18T01:05:24Z</dcterms:created>
  <dcterms:modified xsi:type="dcterms:W3CDTF">2015-09-25T16:49:16Z</dcterms:modified>
</cp:coreProperties>
</file>